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0" r:id="rId3"/>
    <p:sldId id="261" r:id="rId4"/>
    <p:sldId id="264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348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9798A2-0644-9435-7FEC-0042998E0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025DBB0-F7BA-30FC-1845-3628DE615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8BEA24-B84F-D5F5-61F9-B0444B000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FFCA95-8C8F-D1BE-313B-895011CC9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174744-8F02-F0FB-1957-2EB796CDD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110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6E4F15-8219-1F99-D21A-F557032BC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4FA774-D25D-4A90-A9F6-EDBEA10F5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7A7D22-065B-0C8C-2C2E-8263A5C09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DCF70A-5A3F-4BB1-1743-78B14BC25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418965-2D69-F269-CD3D-F5EF6E2BA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475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26759A9-7360-2F1E-C7ED-23331AD452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524384-A972-2738-9B67-A601FECD0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E7EC80-E965-F663-AFA1-0FF93D01A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08EFC1-FB4F-AF96-D4B3-F369E7470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4EFF29-7179-2A3D-E61F-15ECCEF0B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909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BFA7C-81A0-6BF0-D304-DD6447CB9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6E4554-5F77-0A8B-295D-00EF407B6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E239A-0A3D-C0E1-8A3E-18BE0B653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BBF0B4-31B0-2103-649F-6C83AD8EF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DA7DC2-F8A3-78F8-9045-EF2D6CAD3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91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EE8EF4-7024-D126-C819-0DDCF0070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43C11D-7B64-E75E-EB05-A01AF112E6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1BBDE4-FF27-4B79-BB36-83EF8B353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A5F8AE-5C63-4222-1F24-100E93723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398FC9-9C57-85D6-4A5B-A29C4B465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531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CE5C6A-7FE0-30C7-2DCE-271DB82A4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2C7992-9F55-F5C8-11F1-0513B854B5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7CB835-DCCE-5483-3F58-25D4B3649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F22B21-BC8E-4C7D-FEAA-B45D1B063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63B028-B211-BF63-EA40-041532569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EB8277-3E69-D598-044E-815ABAB50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619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A5553-944D-6B58-C8BE-18CE9B026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D053A4-6790-5B45-C6E3-FD0A27B57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D4F90-B65E-53CC-0E58-F53B21241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2307F3-59E4-4C4D-B486-4ABD7C289D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5A10029-8B26-7671-3578-09007302C4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6E534B5-FF79-2B79-ED27-084D6AF15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DAF1CFC-EC27-3ED8-E5E9-ACFF7BE18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6E0B78-803E-6530-27FE-68E8B0532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736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AB2D13-7DA1-8C8F-9F2B-9D0887139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22419D-9B52-1C0D-0C44-15A2A5505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890822-49E2-05CC-C0AC-BFD5E19EC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7FA5F7-3745-AD23-3E2B-C574AD9DD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44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9F5852-5077-C029-A6D0-C828F5CCB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224CFD-F94F-AC0B-69CA-6AA3810A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2E44648-01EE-6D66-9269-665FC175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68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51C86-0BB8-F70B-2576-E5306BD54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8630E6-57A2-978A-F78E-E59B238DF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712B7B-526F-199D-6A88-B35DE4C3E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EA72FB-D48A-27F4-B1FD-53376BDA4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4EB15-0645-E61B-EA10-DB4B2AF0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880218-F496-6763-C186-92204907C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823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AE609B-A585-E385-62C4-244A647B1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BFA5AEB-9A23-A290-21B2-AA9849C5A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7A675D-9A33-9150-670E-26A140CC5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6DB52F-CECE-89A8-4E94-CB8155CD6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D8AF11-2841-0E27-778E-579E3506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BAC92B-2FDA-3D87-4720-5FABC25C8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8B043C-5E65-B08A-8BD4-9F6C5AD98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AB2EAC-BC53-2F28-E198-88BF492E9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4D36A7-F72B-9AE2-6736-740FF2A9D3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EC2DE-1872-42DF-9B28-1E67E23D582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0EBEA6-7841-3168-C4A7-8E6706ABFB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1B24D1-8C8E-D398-6197-E1D84F1FB0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6350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8D9AAB-4D5E-BBA5-8E81-05317E9216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2DGP 3</a:t>
            </a:r>
            <a:r>
              <a:rPr lang="ko-KR" altLang="en-US" dirty="0"/>
              <a:t>차 프로젝트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37FA15-9DEB-3AA3-42AE-FA63DA4CA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36754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sz="3200" dirty="0"/>
              <a:t>2019182025 – </a:t>
            </a:r>
            <a:r>
              <a:rPr lang="ko-KR" altLang="en-US" sz="3200" dirty="0" err="1"/>
              <a:t>원정우</a:t>
            </a:r>
            <a:endParaRPr lang="en-US" altLang="ko-KR" sz="3200" dirty="0"/>
          </a:p>
          <a:p>
            <a:endParaRPr lang="en-US" altLang="ko-KR" dirty="0"/>
          </a:p>
          <a:p>
            <a:pPr algn="r"/>
            <a:r>
              <a:rPr lang="en-US" altLang="ko-KR" sz="1900" dirty="0"/>
              <a:t>2023</a:t>
            </a:r>
            <a:r>
              <a:rPr lang="ko-KR" altLang="en-US" sz="1900" dirty="0"/>
              <a:t> </a:t>
            </a:r>
            <a:r>
              <a:rPr lang="en-US" altLang="ko-KR" sz="1900" dirty="0"/>
              <a:t>–</a:t>
            </a:r>
            <a:r>
              <a:rPr lang="ko-KR" altLang="en-US" sz="1900" dirty="0"/>
              <a:t> </a:t>
            </a:r>
            <a:r>
              <a:rPr lang="en-US" altLang="ko-KR" sz="1900" dirty="0"/>
              <a:t>2</a:t>
            </a:r>
            <a:r>
              <a:rPr lang="ko-KR" altLang="en-US" sz="1900" dirty="0"/>
              <a:t>학기</a:t>
            </a:r>
            <a:endParaRPr lang="en-US" altLang="ko-KR" sz="1900" dirty="0"/>
          </a:p>
          <a:p>
            <a:pPr algn="r"/>
            <a:r>
              <a:rPr lang="en-US" altLang="ko-KR" sz="1900" dirty="0"/>
              <a:t>(2D</a:t>
            </a:r>
            <a:r>
              <a:rPr lang="ko-KR" altLang="en-US" sz="1900" dirty="0"/>
              <a:t>게임프로그래밍 </a:t>
            </a:r>
            <a:r>
              <a:rPr lang="en-US" altLang="ko-KR" sz="1900" dirty="0"/>
              <a:t>02</a:t>
            </a:r>
            <a:r>
              <a:rPr lang="ko-KR" altLang="en-US" sz="1900" dirty="0"/>
              <a:t>반</a:t>
            </a:r>
            <a:r>
              <a:rPr lang="en-US" altLang="ko-KR" sz="1900" dirty="0"/>
              <a:t>)</a:t>
            </a:r>
            <a:endParaRPr lang="ko-KR" altLang="en-US" sz="1900" dirty="0"/>
          </a:p>
        </p:txBody>
      </p:sp>
    </p:spTree>
    <p:extLst>
      <p:ext uri="{BB962C8B-B14F-4D97-AF65-F5344CB8AC3E}">
        <p14:creationId xmlns:p14="http://schemas.microsoft.com/office/powerpoint/2010/main" val="3192265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CBD3B1-2A98-1F83-8CC5-AAC8C333C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/>
              <a:t>게임 개발 범위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BAE374E8-C988-D0BA-2AD8-8C96088A15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1011342"/>
              </p:ext>
            </p:extLst>
          </p:nvPr>
        </p:nvGraphicFramePr>
        <p:xfrm>
          <a:off x="585866" y="954614"/>
          <a:ext cx="11125971" cy="56652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94906">
                  <a:extLst>
                    <a:ext uri="{9D8B030D-6E8A-4147-A177-3AD203B41FA5}">
                      <a16:colId xmlns:a16="http://schemas.microsoft.com/office/drawing/2014/main" val="3434491418"/>
                    </a:ext>
                  </a:extLst>
                </a:gridCol>
                <a:gridCol w="4248736">
                  <a:extLst>
                    <a:ext uri="{9D8B030D-6E8A-4147-A177-3AD203B41FA5}">
                      <a16:colId xmlns:a16="http://schemas.microsoft.com/office/drawing/2014/main" val="1646781838"/>
                    </a:ext>
                  </a:extLst>
                </a:gridCol>
                <a:gridCol w="4610881">
                  <a:extLst>
                    <a:ext uri="{9D8B030D-6E8A-4147-A177-3AD203B41FA5}">
                      <a16:colId xmlns:a16="http://schemas.microsoft.com/office/drawing/2014/main" val="3856271873"/>
                    </a:ext>
                  </a:extLst>
                </a:gridCol>
                <a:gridCol w="1571448">
                  <a:extLst>
                    <a:ext uri="{9D8B030D-6E8A-4147-A177-3AD203B41FA5}">
                      <a16:colId xmlns:a16="http://schemas.microsoft.com/office/drawing/2014/main" val="3832437915"/>
                    </a:ext>
                  </a:extLst>
                </a:gridCol>
              </a:tblGrid>
              <a:tr h="4944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내용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최소 목표 구현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실제 개발 완료 범위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진척도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372184"/>
                  </a:ext>
                </a:extLst>
              </a:tr>
              <a:tr h="6357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캐릭터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이동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방향 이동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상하좌우를 기반으로 대각선 이동 추가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방향 이동 구현 완료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상하좌우를 기반으로 대각선 이동 추가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100%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3650486"/>
                  </a:ext>
                </a:extLst>
              </a:tr>
              <a:tr h="1280964"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게임 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진행</a:t>
                      </a:r>
                      <a:endParaRPr lang="en-US" altLang="ko-KR" sz="1200" b="1" dirty="0">
                        <a:latin typeface="+mj-lt"/>
                      </a:endParaRP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적 </a:t>
                      </a:r>
                      <a:r>
                        <a:rPr lang="ko-KR" altLang="en-US" sz="1200" dirty="0" err="1"/>
                        <a:t>제거시</a:t>
                      </a:r>
                      <a:r>
                        <a:rPr lang="ko-KR" altLang="en-US" sz="1200" dirty="0"/>
                        <a:t> 일정 경험치 아이템 드랍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 err="1"/>
                        <a:t>피격시</a:t>
                      </a:r>
                      <a:r>
                        <a:rPr lang="ko-KR" altLang="en-US" sz="1200" dirty="0"/>
                        <a:t> 체력감소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체력 </a:t>
                      </a:r>
                      <a:r>
                        <a:rPr lang="en-US" altLang="ko-KR" sz="1200" dirty="0"/>
                        <a:t>0</a:t>
                      </a:r>
                      <a:r>
                        <a:rPr lang="ko-KR" altLang="en-US" sz="1200" dirty="0" err="1"/>
                        <a:t>일때</a:t>
                      </a:r>
                      <a:r>
                        <a:rPr lang="ko-KR" altLang="en-US" sz="1200" dirty="0"/>
                        <a:t> 게임 패배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경험치를 통해 레벨을 올렸을 때 </a:t>
                      </a:r>
                      <a:r>
                        <a:rPr lang="ko-KR" altLang="en-US" sz="1200" dirty="0" err="1"/>
                        <a:t>랜덤한</a:t>
                      </a:r>
                      <a:r>
                        <a:rPr lang="ko-KR" altLang="en-US" sz="1200" dirty="0"/>
                        <a:t> 스킬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개중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개 선택하여 획득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일정시간</a:t>
                      </a:r>
                      <a:r>
                        <a:rPr lang="en-US" altLang="ko-KR" sz="1200" dirty="0"/>
                        <a:t>(5~10</a:t>
                      </a:r>
                      <a:r>
                        <a:rPr lang="ko-KR" altLang="en-US" sz="1200" dirty="0"/>
                        <a:t>분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을 버티면 게임 승리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경험치 아이템 드랍 구현완료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 err="1"/>
                        <a:t>피격시</a:t>
                      </a:r>
                      <a:r>
                        <a:rPr lang="ko-KR" altLang="en-US" sz="1200" dirty="0"/>
                        <a:t> 체력감소</a:t>
                      </a:r>
                      <a:r>
                        <a:rPr lang="en-US" altLang="ko-KR" sz="1200" dirty="0"/>
                        <a:t>, 0</a:t>
                      </a:r>
                      <a:r>
                        <a:rPr lang="ko-KR" altLang="en-US" sz="1200" dirty="0" err="1"/>
                        <a:t>일때</a:t>
                      </a:r>
                      <a:r>
                        <a:rPr lang="ko-KR" altLang="en-US" sz="1200" dirty="0"/>
                        <a:t> 게임 종료 구현 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레벨에 따른 아이템 선택 구현 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일정시간</a:t>
                      </a:r>
                      <a:r>
                        <a:rPr lang="en-US" altLang="ko-KR" sz="1200" dirty="0"/>
                        <a:t>(4</a:t>
                      </a:r>
                      <a:r>
                        <a:rPr lang="ko-KR" altLang="en-US" sz="1200" dirty="0"/>
                        <a:t>분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버티면 게임승리 구현 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게임 승리화면 </a:t>
                      </a:r>
                      <a:r>
                        <a:rPr lang="ko-KR" altLang="en-US" sz="1200" dirty="0" err="1"/>
                        <a:t>미구현</a:t>
                      </a:r>
                      <a:endParaRPr lang="en-US" altLang="ko-KR" sz="1200" dirty="0"/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200" dirty="0"/>
                        <a:t>6. </a:t>
                      </a:r>
                      <a:r>
                        <a:rPr lang="ko-KR" altLang="en-US" sz="1200" dirty="0"/>
                        <a:t> </a:t>
                      </a:r>
                      <a:r>
                        <a:rPr lang="ko-KR" altLang="en-US" sz="1200" dirty="0" err="1"/>
                        <a:t>피격시</a:t>
                      </a:r>
                      <a:r>
                        <a:rPr lang="ko-KR" altLang="en-US" sz="1200" dirty="0"/>
                        <a:t> 데미지 출력 </a:t>
                      </a:r>
                      <a:r>
                        <a:rPr lang="ko-KR" altLang="en-US" sz="1200" dirty="0" err="1"/>
                        <a:t>미구현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200" dirty="0"/>
                        <a:t>75%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786795"/>
                  </a:ext>
                </a:extLst>
              </a:tr>
              <a:tr h="5406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캐릭터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스킬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스킬들은 각자 캐릭터의 위치를 기준으로 자동 사용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스킬 총 </a:t>
                      </a:r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가지 캐릭터 위치를 기준으로 자동 사용 구현 완료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100%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3274699"/>
                  </a:ext>
                </a:extLst>
              </a:tr>
              <a:tr h="7568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아이템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및 스킬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아이템은 최소 </a:t>
                      </a:r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개 구현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패시브 아이템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 </a:t>
                      </a:r>
                      <a:r>
                        <a:rPr lang="en-US" altLang="ko-KR" sz="1200" dirty="0"/>
                        <a:t>+ </a:t>
                      </a:r>
                      <a:r>
                        <a:rPr lang="ko-KR" altLang="en-US" sz="1200" dirty="0"/>
                        <a:t>스킬 아이템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아이템 스킬 아이템 </a:t>
                      </a:r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패시브 아이템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 구현완료</a:t>
                      </a:r>
                      <a:endParaRPr lang="en-US" altLang="ko-K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222340"/>
                  </a:ext>
                </a:extLst>
              </a:tr>
              <a:tr h="824118"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적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적은 화면 가장자리에서 자동으로 생성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적은 캐릭터에게 계속 직선방향으로 접근</a:t>
                      </a:r>
                      <a:endParaRPr lang="en-US" altLang="ko-K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몬스터는 화면 가장자리 위치에서 자동 생성 구현 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몬스터는 캐릭터에게 계속 이동 구현 완료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 </a:t>
                      </a:r>
                      <a:r>
                        <a:rPr lang="ko-KR" altLang="en-US" sz="1200" dirty="0" err="1"/>
                        <a:t>사망시</a:t>
                      </a:r>
                      <a:r>
                        <a:rPr lang="ko-KR" altLang="en-US" sz="1200" dirty="0"/>
                        <a:t> 연출 </a:t>
                      </a:r>
                      <a:r>
                        <a:rPr lang="ko-KR" altLang="en-US" sz="1200" dirty="0" err="1"/>
                        <a:t>미구현</a:t>
                      </a:r>
                      <a:endParaRPr lang="en-US" altLang="ko-K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80</a:t>
                      </a:r>
                      <a:r>
                        <a:rPr lang="en-US" altLang="ko-KR" sz="1200" dirty="0"/>
                        <a:t>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3814387"/>
                  </a:ext>
                </a:extLst>
              </a:tr>
              <a:tr h="488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난이도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시간이 지날수록 적의 체력과 숫자가 증가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 </a:t>
                      </a:r>
                      <a:r>
                        <a:rPr lang="ko-KR" altLang="en-US" sz="1200" dirty="0"/>
                        <a:t>시간</a:t>
                      </a:r>
                      <a:r>
                        <a:rPr lang="en-US" altLang="ko-KR" sz="1200"/>
                        <a:t>(30</a:t>
                      </a:r>
                      <a:r>
                        <a:rPr lang="ko-KR" altLang="en-US" sz="1200" dirty="0"/>
                        <a:t>초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마다 몬스터 생성되는 수와 체력 증가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2. </a:t>
                      </a:r>
                      <a:r>
                        <a:rPr lang="ko-KR" altLang="en-US" sz="1200" dirty="0"/>
                        <a:t>일정 시간 이후에는 몬스터끼리 합쳐져서 강화되는 패턴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100%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6217155"/>
                  </a:ext>
                </a:extLst>
              </a:tr>
              <a:tr h="488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사운드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배경음악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효과음 등 </a:t>
                      </a:r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가지 이상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1.</a:t>
                      </a:r>
                      <a:r>
                        <a:rPr lang="ko-KR" altLang="en-US" sz="1200" dirty="0"/>
                        <a:t>대기화면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게임화면 배경음악 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가지 구현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2. </a:t>
                      </a:r>
                      <a:r>
                        <a:rPr lang="ko-KR" altLang="en-US" sz="1200" dirty="0"/>
                        <a:t>몬스터 사망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경험치 획득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 err="1"/>
                        <a:t>레벨업</a:t>
                      </a:r>
                      <a:r>
                        <a:rPr lang="ko-KR" altLang="en-US" sz="1200" dirty="0"/>
                        <a:t> 효과음 구현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3. </a:t>
                      </a:r>
                      <a:r>
                        <a:rPr lang="ko-KR" altLang="en-US" sz="1200" dirty="0"/>
                        <a:t>타격효과음 </a:t>
                      </a:r>
                      <a:r>
                        <a:rPr lang="ko-KR" altLang="en-US" sz="1200" dirty="0" err="1"/>
                        <a:t>미구현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90%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232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528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57D3DE-E0EE-A870-B509-24B8B679C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529" y="189760"/>
            <a:ext cx="10515600" cy="1325563"/>
          </a:xfrm>
        </p:spPr>
        <p:txBody>
          <a:bodyPr/>
          <a:lstStyle/>
          <a:p>
            <a:r>
              <a:rPr lang="ko-KR" altLang="en-US" dirty="0"/>
              <a:t>깃 </a:t>
            </a:r>
            <a:r>
              <a:rPr lang="ko-KR" altLang="en-US" dirty="0" err="1"/>
              <a:t>커밋</a:t>
            </a:r>
            <a:r>
              <a:rPr lang="ko-KR" altLang="en-US" dirty="0"/>
              <a:t> 통계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0EEE3EAA-856C-D353-4097-A99DFDD39F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6966022"/>
              </p:ext>
            </p:extLst>
          </p:nvPr>
        </p:nvGraphicFramePr>
        <p:xfrm>
          <a:off x="274529" y="1318998"/>
          <a:ext cx="4429820" cy="552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910">
                  <a:extLst>
                    <a:ext uri="{9D8B030D-6E8A-4147-A177-3AD203B41FA5}">
                      <a16:colId xmlns:a16="http://schemas.microsoft.com/office/drawing/2014/main" val="300858089"/>
                    </a:ext>
                  </a:extLst>
                </a:gridCol>
                <a:gridCol w="2214910">
                  <a:extLst>
                    <a:ext uri="{9D8B030D-6E8A-4147-A177-3AD203B41FA5}">
                      <a16:colId xmlns:a16="http://schemas.microsoft.com/office/drawing/2014/main" val="3572554498"/>
                    </a:ext>
                  </a:extLst>
                </a:gridCol>
              </a:tblGrid>
              <a:tr h="561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커밋횟수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981628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Oct 15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630426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22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455119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29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379153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5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94446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12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4018244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19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681401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26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203271"/>
                  </a:ext>
                </a:extLst>
              </a:tr>
              <a:tr h="561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Dec 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1161759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51B2C29C-F962-2075-C7F3-63C939032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55000" y="977770"/>
            <a:ext cx="7437000" cy="5690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596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52C36D-1BC2-8844-32D3-8F4882CFD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31" y="149928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사용 자료</a:t>
            </a:r>
          </a:p>
        </p:txBody>
      </p:sp>
      <p:pic>
        <p:nvPicPr>
          <p:cNvPr id="8" name="그림 7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27BA321C-8834-97F3-5447-EDC1EAB13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31" y="1227605"/>
            <a:ext cx="3162536" cy="1983093"/>
          </a:xfrm>
          <a:prstGeom prst="rect">
            <a:avLst/>
          </a:prstGeom>
        </p:spPr>
      </p:pic>
      <p:pic>
        <p:nvPicPr>
          <p:cNvPr id="4" name="그림 3" descr="텍스트, 스크린샷, 멀티미디어 소프트웨어, 만화 영화이(가) 표시된 사진&#10;&#10;자동 생성된 설명">
            <a:extLst>
              <a:ext uri="{FF2B5EF4-FFF2-40B4-BE49-F238E27FC236}">
                <a16:creationId xmlns:a16="http://schemas.microsoft.com/office/drawing/2014/main" id="{72FA53A1-27A9-9071-8A8C-FE66BEA4D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26" y="3686772"/>
            <a:ext cx="3213141" cy="2090052"/>
          </a:xfrm>
          <a:prstGeom prst="rect">
            <a:avLst/>
          </a:prstGeom>
        </p:spPr>
      </p:pic>
      <p:pic>
        <p:nvPicPr>
          <p:cNvPr id="6" name="그림 5" descr="텍스트, 스크린샷, 만화 영화, 웹사이트이(가) 표시된 사진&#10;&#10;자동 생성된 설명">
            <a:extLst>
              <a:ext uri="{FF2B5EF4-FFF2-40B4-BE49-F238E27FC236}">
                <a16:creationId xmlns:a16="http://schemas.microsoft.com/office/drawing/2014/main" id="{20E4C6E4-B190-3BF0-323A-96796302D9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028" y="462410"/>
            <a:ext cx="5052307" cy="3229150"/>
          </a:xfrm>
          <a:prstGeom prst="rect">
            <a:avLst/>
          </a:prstGeom>
        </p:spPr>
      </p:pic>
      <p:pic>
        <p:nvPicPr>
          <p:cNvPr id="11" name="그림 10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48B16AF5-EFAE-5F52-86E7-D173B9256D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028" y="3844814"/>
            <a:ext cx="4409417" cy="286325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19BF000-6046-4B35-D08A-C3FD672F5F77}"/>
              </a:ext>
            </a:extLst>
          </p:cNvPr>
          <p:cNvSpPr txBox="1"/>
          <p:nvPr/>
        </p:nvSpPr>
        <p:spPr>
          <a:xfrm>
            <a:off x="2143255" y="110615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배경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EF1A6E-DBFD-C5F8-B681-40CA2911316C}"/>
              </a:ext>
            </a:extLst>
          </p:cNvPr>
          <p:cNvSpPr txBox="1"/>
          <p:nvPr/>
        </p:nvSpPr>
        <p:spPr>
          <a:xfrm>
            <a:off x="2057766" y="3399252"/>
            <a:ext cx="1547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아이템 및 </a:t>
            </a:r>
            <a:r>
              <a:rPr lang="en-US" altLang="ko-KR" dirty="0"/>
              <a:t>UI,</a:t>
            </a:r>
            <a:br>
              <a:rPr lang="en-US" altLang="ko-KR" dirty="0"/>
            </a:br>
            <a:r>
              <a:rPr lang="ko-KR" altLang="en-US" dirty="0"/>
              <a:t>몬스터 등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2CE3DD-170A-B7FA-4E61-2CFDA376C68C}"/>
              </a:ext>
            </a:extLst>
          </p:cNvPr>
          <p:cNvSpPr txBox="1"/>
          <p:nvPr/>
        </p:nvSpPr>
        <p:spPr>
          <a:xfrm>
            <a:off x="6096000" y="921493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아이템 및 </a:t>
            </a:r>
            <a:r>
              <a:rPr lang="en-US" altLang="ko-KR" dirty="0"/>
              <a:t>UI, </a:t>
            </a:r>
            <a:r>
              <a:rPr lang="ko-KR" altLang="en-US" dirty="0"/>
              <a:t>몬스터 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7B8683-36BF-17DB-F6C8-C8BDC2085D8C}"/>
              </a:ext>
            </a:extLst>
          </p:cNvPr>
          <p:cNvSpPr txBox="1"/>
          <p:nvPr/>
        </p:nvSpPr>
        <p:spPr>
          <a:xfrm>
            <a:off x="5517931" y="4150643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캐릭터</a:t>
            </a:r>
            <a:r>
              <a:rPr lang="en-US" altLang="ko-KR" dirty="0"/>
              <a:t>, </a:t>
            </a:r>
            <a:r>
              <a:rPr lang="ko-KR" altLang="en-US" dirty="0"/>
              <a:t>몬스터 등</a:t>
            </a:r>
          </a:p>
        </p:txBody>
      </p:sp>
      <p:pic>
        <p:nvPicPr>
          <p:cNvPr id="5" name="그림 4" descr="텍스트, 스크린샷, 만화 영화, 웹사이트이(가) 표시된 사진&#10;&#10;자동 생성된 설명">
            <a:extLst>
              <a:ext uri="{FF2B5EF4-FFF2-40B4-BE49-F238E27FC236}">
                <a16:creationId xmlns:a16="http://schemas.microsoft.com/office/drawing/2014/main" id="{D50364C7-1ADF-37A3-C8D4-AD29FA19A9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569" y="2438624"/>
            <a:ext cx="4045300" cy="24962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857621-BA78-5D6A-F41A-2A9A050336C8}"/>
              </a:ext>
            </a:extLst>
          </p:cNvPr>
          <p:cNvSpPr txBox="1"/>
          <p:nvPr/>
        </p:nvSpPr>
        <p:spPr>
          <a:xfrm>
            <a:off x="9484342" y="2029527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캐릭터</a:t>
            </a:r>
            <a:r>
              <a:rPr lang="en-US" altLang="ko-KR" dirty="0"/>
              <a:t>, </a:t>
            </a:r>
            <a:r>
              <a:rPr lang="ko-KR" altLang="en-US" dirty="0"/>
              <a:t>몬스터</a:t>
            </a:r>
            <a:r>
              <a:rPr lang="en-US" altLang="ko-KR" dirty="0"/>
              <a:t>, </a:t>
            </a:r>
            <a:r>
              <a:rPr lang="ko-KR" altLang="en-US" dirty="0"/>
              <a:t>배경 등</a:t>
            </a:r>
          </a:p>
        </p:txBody>
      </p:sp>
    </p:spTree>
    <p:extLst>
      <p:ext uri="{BB962C8B-B14F-4D97-AF65-F5344CB8AC3E}">
        <p14:creationId xmlns:p14="http://schemas.microsoft.com/office/powerpoint/2010/main" val="2030895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</TotalTime>
  <Words>360</Words>
  <Application>Microsoft Office PowerPoint</Application>
  <PresentationFormat>와이드스크린</PresentationFormat>
  <Paragraphs>86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2DGP 3차 프로젝트 발표</vt:lpstr>
      <vt:lpstr>게임 개발 범위</vt:lpstr>
      <vt:lpstr>깃 커밋 통계</vt:lpstr>
      <vt:lpstr>사용 자료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1차 프로젝트 발표</dc:title>
  <dc:creator>1 1</dc:creator>
  <cp:lastModifiedBy>1 1</cp:lastModifiedBy>
  <cp:revision>16</cp:revision>
  <dcterms:created xsi:type="dcterms:W3CDTF">2023-10-15T04:48:47Z</dcterms:created>
  <dcterms:modified xsi:type="dcterms:W3CDTF">2023-12-06T12:13:09Z</dcterms:modified>
</cp:coreProperties>
</file>

<file path=docProps/thumbnail.jpeg>
</file>